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48" r:id="rId4"/>
  </p:sldMasterIdLst>
  <p:notesMasterIdLst>
    <p:notesMasterId r:id="rId9"/>
  </p:notesMasterIdLst>
  <p:sldIdLst>
    <p:sldId id="256" r:id="rId5"/>
    <p:sldId id="290" r:id="rId6"/>
    <p:sldId id="293" r:id="rId7"/>
    <p:sldId id="292" r:id="rId8"/>
  </p:sldIdLst>
  <p:sldSz cx="17340263" cy="9753600"/>
  <p:notesSz cx="6797675" cy="9926638"/>
  <p:embeddedFontLst>
    <p:embeddedFont>
      <p:font typeface="Avenir" panose="020B0604020202020204" charset="0"/>
      <p:regular r:id="rId10"/>
      <p:italic r:id="rId11"/>
    </p:embeddedFont>
    <p:embeddedFont>
      <p:font typeface="Helvetica Neue" panose="020B0604020202020204" charset="0"/>
      <p:regular r:id="rId12"/>
      <p:bold r:id="rId13"/>
      <p:italic r:id="rId14"/>
      <p:boldItalic r:id="rId15"/>
    </p:embeddedFont>
    <p:embeddedFont>
      <p:font typeface="Helvetica Neue Light" panose="020B0604020202020204" charset="0"/>
      <p:regular r:id="rId16"/>
      <p:bold r:id="rId17"/>
      <p:italic r:id="rId18"/>
      <p:boldItalic r:id="rId19"/>
    </p:embeddedFont>
    <p:embeddedFont>
      <p:font typeface="Ubuntu" panose="020B0504030602030204" pitchFamily="34" charset="0"/>
      <p:regular r:id="rId20"/>
      <p:bold r:id="rId21"/>
      <p:italic r:id="rId22"/>
      <p:boldItalic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072" userDrawn="1">
          <p15:clr>
            <a:srgbClr val="A4A3A4"/>
          </p15:clr>
        </p15:guide>
        <p15:guide id="2" pos="5462" userDrawn="1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47" roundtripDataSignature="AMtx7mj+7Xq/O3RTv0WAYdLjCfmb2SX3Z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161B"/>
    <a:srgbClr val="6A468D"/>
    <a:srgbClr val="7030A0"/>
    <a:srgbClr val="D7CAE4"/>
    <a:srgbClr val="F8B6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80A4DCF-307F-49B1-ABA4-4DF43267F68E}">
  <a:tblStyle styleId="{180A4DCF-307F-49B1-ABA4-4DF43267F68E}" styleName="Table_0">
    <a:wholeTbl>
      <a:tcTxStyle b="off" i="off">
        <a:font>
          <a:latin typeface="Helvetica"/>
          <a:ea typeface="Helvetica"/>
          <a:cs typeface="Helvetica"/>
        </a:font>
        <a:schemeClr val="dk1"/>
      </a:tcTxStyle>
      <a:tcStyle>
        <a:tcBdr>
          <a:left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>
          <a:top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TxStyle/>
      <a:tcStyle>
        <a:tcBdr/>
      </a:tcStyle>
    </a:band2V>
    <a:lastCol>
      <a:tcTxStyle b="on" i="off"/>
      <a:tcStyle>
        <a:tcBdr>
          <a:left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lastCol>
    <a:firstCol>
      <a:tcTxStyle b="on" i="off"/>
      <a:tcStyle>
        <a:tcBdr>
          <a:left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firstCol>
    <a:lastRow>
      <a:tcTxStyle b="on" i="off"/>
      <a:tcStyle>
        <a:tcBdr>
          <a:left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Helvetica"/>
          <a:ea typeface="Helvetica"/>
          <a:cs typeface="Helvetica"/>
        </a:font>
        <a:schemeClr val="lt1"/>
      </a:tcTxStyle>
      <a:tcStyle>
        <a:tcBdr>
          <a:left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chemeClr val="accent5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904" y="32"/>
      </p:cViewPr>
      <p:guideLst>
        <p:guide orient="horz" pos="3072"/>
        <p:guide pos="546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font" Target="fonts/font4.fntdata"/><Relationship Id="rId18" Type="http://schemas.openxmlformats.org/officeDocument/2006/relationships/font" Target="fonts/font9.fntdata"/><Relationship Id="rId51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font" Target="fonts/font12.fntdata"/><Relationship Id="rId47" Type="http://customschemas.google.com/relationships/presentationmetadata" Target="metadata"/><Relationship Id="rId50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" Type="http://schemas.openxmlformats.org/officeDocument/2006/relationships/customXml" Target="../customXml/item2.xml"/><Relationship Id="rId16" Type="http://schemas.openxmlformats.org/officeDocument/2006/relationships/font" Target="fonts/font7.fntdata"/><Relationship Id="rId20" Type="http://schemas.openxmlformats.org/officeDocument/2006/relationships/font" Target="fonts/font11.fntdata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font" Target="fonts/font2.fntdata"/><Relationship Id="rId5" Type="http://schemas.openxmlformats.org/officeDocument/2006/relationships/slide" Target="slides/slide1.xml"/><Relationship Id="rId15" Type="http://schemas.openxmlformats.org/officeDocument/2006/relationships/font" Target="fonts/font6.fntdata"/><Relationship Id="rId23" Type="http://schemas.openxmlformats.org/officeDocument/2006/relationships/font" Target="fonts/font14.fntdata"/><Relationship Id="rId49" Type="http://schemas.openxmlformats.org/officeDocument/2006/relationships/viewProps" Target="viewProps.xml"/><Relationship Id="rId10" Type="http://schemas.openxmlformats.org/officeDocument/2006/relationships/font" Target="fonts/font1.fntdata"/><Relationship Id="rId19" Type="http://schemas.openxmlformats.org/officeDocument/2006/relationships/font" Target="fonts/font10.fntdata"/><Relationship Id="rId52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Relationship Id="rId22" Type="http://schemas.openxmlformats.org/officeDocument/2006/relationships/font" Target="fonts/font13.fntdata"/><Relationship Id="rId48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éatrice Georgelin" userId="b1a28ef6-8171-4f25-90c7-e5c77aab9116" providerId="ADAL" clId="{82EB8813-20F5-41E7-8C19-6F8F1D1434B8}"/>
    <pc:docChg chg="undo custSel modSld">
      <pc:chgData name="Béatrice Georgelin" userId="b1a28ef6-8171-4f25-90c7-e5c77aab9116" providerId="ADAL" clId="{82EB8813-20F5-41E7-8C19-6F8F1D1434B8}" dt="2023-08-29T09:15:54.958" v="3" actId="20577"/>
      <pc:docMkLst>
        <pc:docMk/>
      </pc:docMkLst>
      <pc:sldChg chg="modSp mod">
        <pc:chgData name="Béatrice Georgelin" userId="b1a28ef6-8171-4f25-90c7-e5c77aab9116" providerId="ADAL" clId="{82EB8813-20F5-41E7-8C19-6F8F1D1434B8}" dt="2023-08-29T09:15:54.958" v="3" actId="20577"/>
        <pc:sldMkLst>
          <pc:docMk/>
          <pc:sldMk cId="0" sldId="256"/>
        </pc:sldMkLst>
        <pc:spChg chg="mod">
          <ac:chgData name="Béatrice Georgelin" userId="b1a28ef6-8171-4f25-90c7-e5c77aab9116" providerId="ADAL" clId="{82EB8813-20F5-41E7-8C19-6F8F1D1434B8}" dt="2023-08-29T09:15:54.958" v="3" actId="20577"/>
          <ac:spMkLst>
            <pc:docMk/>
            <pc:sldMk cId="0" sldId="256"/>
            <ac:spMk id="11" creationId="{30CABEA9-DAE7-DBAB-2ED7-A841E33C9C33}"/>
          </ac:spMkLst>
        </pc:spChg>
        <pc:picChg chg="mod">
          <ac:chgData name="Béatrice Georgelin" userId="b1a28ef6-8171-4f25-90c7-e5c77aab9116" providerId="ADAL" clId="{82EB8813-20F5-41E7-8C19-6F8F1D1434B8}" dt="2023-08-29T09:13:32.764" v="0" actId="34135"/>
          <ac:picMkLst>
            <pc:docMk/>
            <pc:sldMk cId="0" sldId="256"/>
            <ac:picMk id="7" creationId="{05F2AD07-6675-EC45-6F9B-DB8055AEE89D}"/>
          </ac:picMkLst>
        </pc:picChg>
      </pc:sldChg>
    </pc:docChg>
  </pc:docChgLst>
  <pc:docChgLst>
    <pc:chgData name="Timothée Delescluse" userId="97477795-253d-47c8-b895-dcdce7426446" providerId="ADAL" clId="{4F37497B-508B-4F68-B365-1DF170B73506}"/>
    <pc:docChg chg="undo custSel addSld modSld">
      <pc:chgData name="Timothée Delescluse" userId="97477795-253d-47c8-b895-dcdce7426446" providerId="ADAL" clId="{4F37497B-508B-4F68-B365-1DF170B73506}" dt="2023-03-31T09:56:38.707" v="737" actId="1076"/>
      <pc:docMkLst>
        <pc:docMk/>
      </pc:docMkLst>
      <pc:sldChg chg="addSp delSp modSp mod">
        <pc:chgData name="Timothée Delescluse" userId="97477795-253d-47c8-b895-dcdce7426446" providerId="ADAL" clId="{4F37497B-508B-4F68-B365-1DF170B73506}" dt="2023-03-31T09:50:53.894" v="358" actId="1076"/>
        <pc:sldMkLst>
          <pc:docMk/>
          <pc:sldMk cId="0" sldId="258"/>
        </pc:sldMkLst>
        <pc:spChg chg="mod">
          <ac:chgData name="Timothée Delescluse" userId="97477795-253d-47c8-b895-dcdce7426446" providerId="ADAL" clId="{4F37497B-508B-4F68-B365-1DF170B73506}" dt="2023-03-31T09:46:05.538" v="1" actId="5793"/>
          <ac:spMkLst>
            <pc:docMk/>
            <pc:sldMk cId="0" sldId="258"/>
            <ac:spMk id="2" creationId="{A23AEB3D-C15C-EDF9-893A-75EAF04471AE}"/>
          </ac:spMkLst>
        </pc:spChg>
        <pc:spChg chg="add mod">
          <ac:chgData name="Timothée Delescluse" userId="97477795-253d-47c8-b895-dcdce7426446" providerId="ADAL" clId="{4F37497B-508B-4F68-B365-1DF170B73506}" dt="2023-03-31T09:48:44.004" v="34" actId="1076"/>
          <ac:spMkLst>
            <pc:docMk/>
            <pc:sldMk cId="0" sldId="258"/>
            <ac:spMk id="9" creationId="{C57DC17B-0768-2ED7-981F-8E3B04DF3F09}"/>
          </ac:spMkLst>
        </pc:spChg>
        <pc:spChg chg="mod">
          <ac:chgData name="Timothée Delescluse" userId="97477795-253d-47c8-b895-dcdce7426446" providerId="ADAL" clId="{4F37497B-508B-4F68-B365-1DF170B73506}" dt="2023-03-31T09:50:53.894" v="358" actId="1076"/>
          <ac:spMkLst>
            <pc:docMk/>
            <pc:sldMk cId="0" sldId="258"/>
            <ac:spMk id="10" creationId="{4287718D-230C-FCFD-9D34-1C3AABAB3C2E}"/>
          </ac:spMkLst>
        </pc:spChg>
        <pc:spChg chg="del mod">
          <ac:chgData name="Timothée Delescluse" userId="97477795-253d-47c8-b895-dcdce7426446" providerId="ADAL" clId="{4F37497B-508B-4F68-B365-1DF170B73506}" dt="2023-03-31T09:47:54.494" v="4" actId="478"/>
          <ac:spMkLst>
            <pc:docMk/>
            <pc:sldMk cId="0" sldId="258"/>
            <ac:spMk id="24" creationId="{CF39B24E-BDC1-7E6B-05B5-B3682357F323}"/>
          </ac:spMkLst>
        </pc:spChg>
        <pc:picChg chg="add del mod">
          <ac:chgData name="Timothée Delescluse" userId="97477795-253d-47c8-b895-dcdce7426446" providerId="ADAL" clId="{4F37497B-508B-4F68-B365-1DF170B73506}" dt="2023-03-31T09:48:08.604" v="10"/>
          <ac:picMkLst>
            <pc:docMk/>
            <pc:sldMk cId="0" sldId="258"/>
            <ac:picMk id="3" creationId="{31CF14A1-4BD8-37FA-F0DF-2F711383D2DC}"/>
          </ac:picMkLst>
        </pc:picChg>
        <pc:picChg chg="add del mod">
          <ac:chgData name="Timothée Delescluse" userId="97477795-253d-47c8-b895-dcdce7426446" providerId="ADAL" clId="{4F37497B-508B-4F68-B365-1DF170B73506}" dt="2023-03-31T09:48:16.564" v="16"/>
          <ac:picMkLst>
            <pc:docMk/>
            <pc:sldMk cId="0" sldId="258"/>
            <ac:picMk id="4" creationId="{9EA1CD68-7667-67FA-0B58-6226C5A16EEB}"/>
          </ac:picMkLst>
        </pc:picChg>
        <pc:picChg chg="mod">
          <ac:chgData name="Timothée Delescluse" userId="97477795-253d-47c8-b895-dcdce7426446" providerId="ADAL" clId="{4F37497B-508B-4F68-B365-1DF170B73506}" dt="2023-03-31T09:50:51.904" v="357" actId="1076"/>
          <ac:picMkLst>
            <pc:docMk/>
            <pc:sldMk cId="0" sldId="258"/>
            <ac:picMk id="6" creationId="{52F429C4-C1CB-27DC-3917-4D1128660F3F}"/>
          </ac:picMkLst>
        </pc:picChg>
      </pc:sldChg>
      <pc:sldChg chg="addSp delSp modSp mod">
        <pc:chgData name="Timothée Delescluse" userId="97477795-253d-47c8-b895-dcdce7426446" providerId="ADAL" clId="{4F37497B-508B-4F68-B365-1DF170B73506}" dt="2023-03-31T09:56:38.707" v="737" actId="1076"/>
        <pc:sldMkLst>
          <pc:docMk/>
          <pc:sldMk cId="2534965349" sldId="287"/>
        </pc:sldMkLst>
        <pc:spChg chg="del">
          <ac:chgData name="Timothée Delescluse" userId="97477795-253d-47c8-b895-dcdce7426446" providerId="ADAL" clId="{4F37497B-508B-4F68-B365-1DF170B73506}" dt="2023-03-31T09:56:31.785" v="734" actId="478"/>
          <ac:spMkLst>
            <pc:docMk/>
            <pc:sldMk cId="2534965349" sldId="287"/>
            <ac:spMk id="2" creationId="{A23AEB3D-C15C-EDF9-893A-75EAF04471AE}"/>
          </ac:spMkLst>
        </pc:spChg>
        <pc:spChg chg="mod">
          <ac:chgData name="Timothée Delescluse" userId="97477795-253d-47c8-b895-dcdce7426446" providerId="ADAL" clId="{4F37497B-508B-4F68-B365-1DF170B73506}" dt="2023-03-31T09:56:35.807" v="736" actId="1076"/>
          <ac:spMkLst>
            <pc:docMk/>
            <pc:sldMk cId="2534965349" sldId="287"/>
            <ac:spMk id="3" creationId="{644F0F21-36DA-13A6-404B-F215F5FB08C1}"/>
          </ac:spMkLst>
        </pc:spChg>
        <pc:spChg chg="mod">
          <ac:chgData name="Timothée Delescluse" userId="97477795-253d-47c8-b895-dcdce7426446" providerId="ADAL" clId="{4F37497B-508B-4F68-B365-1DF170B73506}" dt="2023-03-31T09:56:38.707" v="737" actId="1076"/>
          <ac:spMkLst>
            <pc:docMk/>
            <pc:sldMk cId="2534965349" sldId="287"/>
            <ac:spMk id="4" creationId="{2E726D49-557A-93F2-0471-3C4A17BCA597}"/>
          </ac:spMkLst>
        </pc:spChg>
        <pc:spChg chg="add del mod">
          <ac:chgData name="Timothée Delescluse" userId="97477795-253d-47c8-b895-dcdce7426446" providerId="ADAL" clId="{4F37497B-508B-4F68-B365-1DF170B73506}" dt="2023-03-31T09:56:33.328" v="735" actId="478"/>
          <ac:spMkLst>
            <pc:docMk/>
            <pc:sldMk cId="2534965349" sldId="287"/>
            <ac:spMk id="8" creationId="{C1F1CC61-A275-236D-7924-442417568963}"/>
          </ac:spMkLst>
        </pc:spChg>
      </pc:sldChg>
      <pc:sldChg chg="delSp modSp add mod">
        <pc:chgData name="Timothée Delescluse" userId="97477795-253d-47c8-b895-dcdce7426446" providerId="ADAL" clId="{4F37497B-508B-4F68-B365-1DF170B73506}" dt="2023-03-31T09:56:01.234" v="733" actId="20577"/>
        <pc:sldMkLst>
          <pc:docMk/>
          <pc:sldMk cId="2126760868" sldId="291"/>
        </pc:sldMkLst>
        <pc:spChg chg="del">
          <ac:chgData name="Timothée Delescluse" userId="97477795-253d-47c8-b895-dcdce7426446" providerId="ADAL" clId="{4F37497B-508B-4F68-B365-1DF170B73506}" dt="2023-03-31T09:51:00.184" v="360" actId="478"/>
          <ac:spMkLst>
            <pc:docMk/>
            <pc:sldMk cId="2126760868" sldId="291"/>
            <ac:spMk id="2" creationId="{A23AEB3D-C15C-EDF9-893A-75EAF04471AE}"/>
          </ac:spMkLst>
        </pc:spChg>
        <pc:spChg chg="del">
          <ac:chgData name="Timothée Delescluse" userId="97477795-253d-47c8-b895-dcdce7426446" providerId="ADAL" clId="{4F37497B-508B-4F68-B365-1DF170B73506}" dt="2023-03-31T09:51:01.104" v="361" actId="478"/>
          <ac:spMkLst>
            <pc:docMk/>
            <pc:sldMk cId="2126760868" sldId="291"/>
            <ac:spMk id="8" creationId="{C1F1CC61-A275-236D-7924-442417568963}"/>
          </ac:spMkLst>
        </pc:spChg>
        <pc:spChg chg="mod">
          <ac:chgData name="Timothée Delescluse" userId="97477795-253d-47c8-b895-dcdce7426446" providerId="ADAL" clId="{4F37497B-508B-4F68-B365-1DF170B73506}" dt="2023-03-31T09:51:06.844" v="363" actId="1076"/>
          <ac:spMkLst>
            <pc:docMk/>
            <pc:sldMk cId="2126760868" sldId="291"/>
            <ac:spMk id="9" creationId="{C57DC17B-0768-2ED7-981F-8E3B04DF3F09}"/>
          </ac:spMkLst>
        </pc:spChg>
        <pc:spChg chg="mod">
          <ac:chgData name="Timothée Delescluse" userId="97477795-253d-47c8-b895-dcdce7426446" providerId="ADAL" clId="{4F37497B-508B-4F68-B365-1DF170B73506}" dt="2023-03-31T09:56:01.234" v="733" actId="20577"/>
          <ac:spMkLst>
            <pc:docMk/>
            <pc:sldMk cId="2126760868" sldId="291"/>
            <ac:spMk id="10" creationId="{4287718D-230C-FCFD-9D34-1C3AABAB3C2E}"/>
          </ac:spMkLst>
        </pc:spChg>
        <pc:picChg chg="mod">
          <ac:chgData name="Timothée Delescluse" userId="97477795-253d-47c8-b895-dcdce7426446" providerId="ADAL" clId="{4F37497B-508B-4F68-B365-1DF170B73506}" dt="2023-03-31T09:51:04.774" v="362" actId="1076"/>
          <ac:picMkLst>
            <pc:docMk/>
            <pc:sldMk cId="2126760868" sldId="291"/>
            <ac:picMk id="6" creationId="{52F429C4-C1CB-27DC-3917-4D1128660F3F}"/>
          </ac:picMkLst>
        </pc:picChg>
      </pc:sldChg>
    </pc:docChg>
  </pc:docChgLst>
  <pc:docChgLst>
    <pc:chgData name="Amandine Baron" userId="e4665625-f540-419d-be53-2716c8a4c070" providerId="ADAL" clId="{2CCDCC82-E714-49FD-8292-73861CF472A1}"/>
    <pc:docChg chg="undo custSel modSld">
      <pc:chgData name="Amandine Baron" userId="e4665625-f540-419d-be53-2716c8a4c070" providerId="ADAL" clId="{2CCDCC82-E714-49FD-8292-73861CF472A1}" dt="2023-03-30T09:40:49.490" v="284" actId="14100"/>
      <pc:docMkLst>
        <pc:docMk/>
      </pc:docMkLst>
      <pc:sldChg chg="addSp delSp modSp mod">
        <pc:chgData name="Amandine Baron" userId="e4665625-f540-419d-be53-2716c8a4c070" providerId="ADAL" clId="{2CCDCC82-E714-49FD-8292-73861CF472A1}" dt="2023-03-30T09:40:49.490" v="284" actId="14100"/>
        <pc:sldMkLst>
          <pc:docMk/>
          <pc:sldMk cId="632355554" sldId="266"/>
        </pc:sldMkLst>
        <pc:spChg chg="mod">
          <ac:chgData name="Amandine Baron" userId="e4665625-f540-419d-be53-2716c8a4c070" providerId="ADAL" clId="{2CCDCC82-E714-49FD-8292-73861CF472A1}" dt="2023-03-30T09:40:49.490" v="284" actId="14100"/>
          <ac:spMkLst>
            <pc:docMk/>
            <pc:sldMk cId="632355554" sldId="266"/>
            <ac:spMk id="2" creationId="{826D5190-E6EA-F683-1ABF-04A25138207C}"/>
          </ac:spMkLst>
        </pc:spChg>
        <pc:spChg chg="mod">
          <ac:chgData name="Amandine Baron" userId="e4665625-f540-419d-be53-2716c8a4c070" providerId="ADAL" clId="{2CCDCC82-E714-49FD-8292-73861CF472A1}" dt="2023-03-30T08:59:19.044" v="50" actId="14100"/>
          <ac:spMkLst>
            <pc:docMk/>
            <pc:sldMk cId="632355554" sldId="266"/>
            <ac:spMk id="3" creationId="{B924E359-8A79-1EFC-3134-48BE721BB8AF}"/>
          </ac:spMkLst>
        </pc:spChg>
        <pc:spChg chg="add mod">
          <ac:chgData name="Amandine Baron" userId="e4665625-f540-419d-be53-2716c8a4c070" providerId="ADAL" clId="{2CCDCC82-E714-49FD-8292-73861CF472A1}" dt="2023-03-30T09:01:03.113" v="253" actId="1076"/>
          <ac:spMkLst>
            <pc:docMk/>
            <pc:sldMk cId="632355554" sldId="266"/>
            <ac:spMk id="4" creationId="{DA88C049-C0CE-0EC7-7AE7-1016A049B303}"/>
          </ac:spMkLst>
        </pc:spChg>
        <pc:spChg chg="add del mod">
          <ac:chgData name="Amandine Baron" userId="e4665625-f540-419d-be53-2716c8a4c070" providerId="ADAL" clId="{2CCDCC82-E714-49FD-8292-73861CF472A1}" dt="2023-03-30T09:01:15.362" v="254" actId="478"/>
          <ac:spMkLst>
            <pc:docMk/>
            <pc:sldMk cId="632355554" sldId="266"/>
            <ac:spMk id="8" creationId="{69C6DFE2-3B84-3AD5-677E-4EA597AC296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906463" y="4714875"/>
            <a:ext cx="4984750" cy="446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914400" marR="0" lvl="1" indent="-2286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1371600" marR="0" lvl="2" indent="-2286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1828800" marR="0" lvl="3" indent="-2286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2286000" marR="0" lvl="4" indent="-2286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:notes"/>
          <p:cNvSpPr txBox="1">
            <a:spLocks noGrp="1"/>
          </p:cNvSpPr>
          <p:nvPr>
            <p:ph type="body" idx="1"/>
          </p:nvPr>
        </p:nvSpPr>
        <p:spPr>
          <a:xfrm>
            <a:off x="906463" y="4714875"/>
            <a:ext cx="4984750" cy="446722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" userDrawn="1">
  <p:cSld name="OBJECT_ONLY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12"/>
          <p:cNvSpPr txBox="1">
            <a:spLocks noGrp="1"/>
          </p:cNvSpPr>
          <p:nvPr>
            <p:ph type="body" idx="1"/>
          </p:nvPr>
        </p:nvSpPr>
        <p:spPr>
          <a:xfrm>
            <a:off x="1270039" y="3328988"/>
            <a:ext cx="14800185" cy="55610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609630" lvl="0" indent="-304815" algn="l">
              <a:spcBef>
                <a:spcPts val="0"/>
              </a:spcBef>
              <a:spcAft>
                <a:spcPts val="0"/>
              </a:spcAft>
              <a:buSzPts val="1400"/>
              <a:buNone/>
              <a:defRPr sz="2400">
                <a:latin typeface="Ubuntu" panose="020B0504030602030204" pitchFamily="34" charset="0"/>
              </a:defRPr>
            </a:lvl1pPr>
            <a:lvl2pPr marL="1219261" lvl="1" indent="-30481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828891" lvl="2" indent="-30481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2438522" lvl="3" indent="-30481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3048152" lvl="4" indent="-30481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3657783" lvl="5" indent="-30481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4267413" lvl="6" indent="-30481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4877044" lvl="7" indent="-30481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5486674" lvl="8" indent="-30481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8" name="Google Shape;25;p19">
            <a:extLst>
              <a:ext uri="{FF2B5EF4-FFF2-40B4-BE49-F238E27FC236}">
                <a16:creationId xmlns:a16="http://schemas.microsoft.com/office/drawing/2014/main" id="{4F69B63F-A893-734A-4E2E-CAB0CF455EAC}"/>
              </a:ext>
            </a:extLst>
          </p:cNvPr>
          <p:cNvSpPr txBox="1">
            <a:spLocks noGrp="1"/>
          </p:cNvSpPr>
          <p:nvPr>
            <p:ph type="body" idx="10"/>
          </p:nvPr>
        </p:nvSpPr>
        <p:spPr>
          <a:xfrm>
            <a:off x="624974" y="2214558"/>
            <a:ext cx="15445250" cy="909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609630" lvl="0" indent="-304815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"/>
              <a:buNone/>
              <a:defRPr sz="2800" b="0" i="0" u="none" strike="noStrike" cap="none" dirty="0">
                <a:solidFill>
                  <a:srgbClr val="D8161B"/>
                </a:solidFill>
                <a:latin typeface="Ubuntu" panose="020B0504030602030204" pitchFamily="34" charset="0"/>
                <a:ea typeface="Helvetica Neue"/>
                <a:cs typeface="Helvetica Neue"/>
                <a:sym typeface="Helvetica Neue"/>
              </a:defRPr>
            </a:lvl1pPr>
            <a:lvl2pPr marL="1219261" lvl="1" indent="-304815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Helvetica Neue"/>
              <a:buNone/>
              <a:defRPr sz="2667" b="1"/>
            </a:lvl2pPr>
            <a:lvl3pPr marL="1828891" lvl="2" indent="-304815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2400" b="1"/>
            </a:lvl3pPr>
            <a:lvl4pPr marL="2438522" lvl="3" indent="-304815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"/>
              <a:buNone/>
              <a:defRPr sz="2133" b="1"/>
            </a:lvl4pPr>
            <a:lvl5pPr marL="3048152" lvl="4" indent="-304815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"/>
              <a:buNone/>
              <a:defRPr sz="2133" b="1"/>
            </a:lvl5pPr>
            <a:lvl6pPr marL="3657783" lvl="5" indent="-304815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"/>
              <a:buNone/>
              <a:defRPr sz="2133" b="1"/>
            </a:lvl6pPr>
            <a:lvl7pPr marL="4267413" lvl="6" indent="-304815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"/>
              <a:buNone/>
              <a:defRPr sz="2133" b="1"/>
            </a:lvl7pPr>
            <a:lvl8pPr marL="4877044" lvl="7" indent="-304815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"/>
              <a:buNone/>
              <a:defRPr sz="2133" b="1"/>
            </a:lvl8pPr>
            <a:lvl9pPr marL="5486674" lvl="8" indent="-304815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"/>
              <a:buNone/>
              <a:defRPr sz="2133" b="1"/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ux contenus" userDrawn="1">
  <p:cSld name="TWO_OBJECTS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8"/>
          <p:cNvSpPr txBox="1">
            <a:spLocks noGrp="1"/>
          </p:cNvSpPr>
          <p:nvPr>
            <p:ph type="body" idx="1"/>
          </p:nvPr>
        </p:nvSpPr>
        <p:spPr>
          <a:xfrm>
            <a:off x="1270039" y="2603500"/>
            <a:ext cx="7298490" cy="628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>
              <a:defRPr sz="2200" dirty="0">
                <a:latin typeface="Ubuntu" panose="020B0504030602030204" pitchFamily="34" charset="0"/>
              </a:defRPr>
            </a:lvl1pPr>
          </a:lstStyle>
          <a:p>
            <a:pPr marL="609630" lvl="0" indent="-304815"/>
            <a:endParaRPr dirty="0"/>
          </a:p>
        </p:txBody>
      </p:sp>
      <p:sp>
        <p:nvSpPr>
          <p:cNvPr id="22" name="Google Shape;22;p18"/>
          <p:cNvSpPr txBox="1">
            <a:spLocks noGrp="1"/>
          </p:cNvSpPr>
          <p:nvPr>
            <p:ph type="body" idx="2"/>
          </p:nvPr>
        </p:nvSpPr>
        <p:spPr>
          <a:xfrm>
            <a:off x="8771734" y="2603500"/>
            <a:ext cx="7298490" cy="628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>
              <a:defRPr sz="2200">
                <a:latin typeface="Ubuntu" panose="020B0504030602030204" pitchFamily="34" charset="0"/>
              </a:defRPr>
            </a:lvl1pPr>
          </a:lstStyle>
          <a:p>
            <a:pPr marL="609630" lvl="0" indent="-304815"/>
            <a:endParaRPr dirty="0"/>
          </a:p>
        </p:txBody>
      </p:sp>
      <p:sp>
        <p:nvSpPr>
          <p:cNvPr id="2" name="Google Shape;14;p16">
            <a:extLst>
              <a:ext uri="{FF2B5EF4-FFF2-40B4-BE49-F238E27FC236}">
                <a16:creationId xmlns:a16="http://schemas.microsoft.com/office/drawing/2014/main" id="{B1AB2A73-7A69-2394-49D2-C34D8CBAC0BA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3286125" y="444499"/>
            <a:ext cx="10658475" cy="2112963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txBody>
          <a:bodyPr spcFirstLastPara="1" wrap="square" lIns="180000" tIns="180000" rIns="180000" bIns="1800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>
                <a:solidFill>
                  <a:srgbClr val="6A468D"/>
                </a:solidFill>
                <a:latin typeface="Ubuntu" panose="020B0504030602030204" pitchFamily="34" charset="0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fr-FR" dirty="0"/>
              <a:t>Titre </a:t>
            </a:r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ison" userDrawn="1">
  <p:cSld name="TWO_OBJECTS_WITH_TEX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9"/>
          <p:cNvSpPr txBox="1">
            <a:spLocks noGrp="1"/>
          </p:cNvSpPr>
          <p:nvPr>
            <p:ph type="body" idx="1"/>
          </p:nvPr>
        </p:nvSpPr>
        <p:spPr>
          <a:xfrm>
            <a:off x="867861" y="3025788"/>
            <a:ext cx="7660451" cy="909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609630" lvl="0" indent="-304815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"/>
              <a:buNone/>
              <a:defRPr sz="2800" b="0" i="0" u="none" strike="noStrike" cap="none" dirty="0">
                <a:solidFill>
                  <a:srgbClr val="D8161B"/>
                </a:solidFill>
                <a:latin typeface="Ubuntu" panose="020B0504030602030204" pitchFamily="34" charset="0"/>
                <a:ea typeface="Helvetica Neue"/>
                <a:cs typeface="Helvetica Neue"/>
                <a:sym typeface="Helvetica Neue"/>
              </a:defRPr>
            </a:lvl1pPr>
            <a:lvl2pPr marL="1219261" lvl="1" indent="-304815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Helvetica Neue"/>
              <a:buNone/>
              <a:defRPr sz="2667" b="1"/>
            </a:lvl2pPr>
            <a:lvl3pPr marL="1828891" lvl="2" indent="-304815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2400" b="1"/>
            </a:lvl3pPr>
            <a:lvl4pPr marL="2438522" lvl="3" indent="-304815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"/>
              <a:buNone/>
              <a:defRPr sz="2133" b="1"/>
            </a:lvl4pPr>
            <a:lvl5pPr marL="3048152" lvl="4" indent="-304815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"/>
              <a:buNone/>
              <a:defRPr sz="2133" b="1"/>
            </a:lvl5pPr>
            <a:lvl6pPr marL="3657783" lvl="5" indent="-304815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"/>
              <a:buNone/>
              <a:defRPr sz="2133" b="1"/>
            </a:lvl6pPr>
            <a:lvl7pPr marL="4267413" lvl="6" indent="-304815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"/>
              <a:buNone/>
              <a:defRPr sz="2133" b="1"/>
            </a:lvl7pPr>
            <a:lvl8pPr marL="4877044" lvl="7" indent="-304815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"/>
              <a:buNone/>
              <a:defRPr sz="2133" b="1"/>
            </a:lvl8pPr>
            <a:lvl9pPr marL="5486674" lvl="8" indent="-304815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"/>
              <a:buNone/>
              <a:defRPr sz="2133" b="1"/>
            </a:lvl9pPr>
          </a:lstStyle>
          <a:p>
            <a:endParaRPr dirty="0"/>
          </a:p>
        </p:txBody>
      </p:sp>
      <p:sp>
        <p:nvSpPr>
          <p:cNvPr id="26" name="Google Shape;26;p19"/>
          <p:cNvSpPr txBox="1">
            <a:spLocks noGrp="1"/>
          </p:cNvSpPr>
          <p:nvPr>
            <p:ph type="body" idx="2"/>
          </p:nvPr>
        </p:nvSpPr>
        <p:spPr>
          <a:xfrm>
            <a:off x="867861" y="4000504"/>
            <a:ext cx="7660451" cy="5254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609630" lvl="0" indent="-304815" algn="l"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 dirty="0">
                <a:solidFill>
                  <a:srgbClr val="000000"/>
                </a:solidFill>
                <a:latin typeface="Ubuntu" panose="020B0504030602030204" pitchFamily="34" charset="0"/>
                <a:ea typeface="Helvetica Neue"/>
                <a:cs typeface="Helvetica Neue"/>
                <a:sym typeface="Helvetica Neue"/>
              </a:defRPr>
            </a:lvl1pPr>
            <a:lvl2pPr marL="1219261" lvl="1" indent="-304815" algn="l">
              <a:spcBef>
                <a:spcPts val="0"/>
              </a:spcBef>
              <a:spcAft>
                <a:spcPts val="0"/>
              </a:spcAft>
              <a:buSzPts val="1400"/>
              <a:buNone/>
              <a:defRPr sz="2667"/>
            </a:lvl2pPr>
            <a:lvl3pPr marL="1828891" lvl="2" indent="-304815" algn="l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3pPr>
            <a:lvl4pPr marL="2438522" lvl="3" indent="-304815" algn="l">
              <a:spcBef>
                <a:spcPts val="0"/>
              </a:spcBef>
              <a:spcAft>
                <a:spcPts val="0"/>
              </a:spcAft>
              <a:buSzPts val="1400"/>
              <a:buNone/>
              <a:defRPr sz="2133"/>
            </a:lvl4pPr>
            <a:lvl5pPr marL="3048152" lvl="4" indent="-304815" algn="l">
              <a:spcBef>
                <a:spcPts val="0"/>
              </a:spcBef>
              <a:spcAft>
                <a:spcPts val="0"/>
              </a:spcAft>
              <a:buSzPts val="1400"/>
              <a:buNone/>
              <a:defRPr sz="2133"/>
            </a:lvl5pPr>
            <a:lvl6pPr marL="3657783" lvl="5" indent="-304815" algn="l">
              <a:spcBef>
                <a:spcPts val="0"/>
              </a:spcBef>
              <a:spcAft>
                <a:spcPts val="0"/>
              </a:spcAft>
              <a:buSzPts val="1400"/>
              <a:buNone/>
              <a:defRPr sz="2133"/>
            </a:lvl6pPr>
            <a:lvl7pPr marL="4267413" lvl="6" indent="-304815" algn="l">
              <a:spcBef>
                <a:spcPts val="0"/>
              </a:spcBef>
              <a:spcAft>
                <a:spcPts val="0"/>
              </a:spcAft>
              <a:buSzPts val="1400"/>
              <a:buNone/>
              <a:defRPr sz="2133"/>
            </a:lvl7pPr>
            <a:lvl8pPr marL="4877044" lvl="7" indent="-304815" algn="l">
              <a:spcBef>
                <a:spcPts val="0"/>
              </a:spcBef>
              <a:spcAft>
                <a:spcPts val="0"/>
              </a:spcAft>
              <a:buSzPts val="1400"/>
              <a:buNone/>
              <a:defRPr sz="2133"/>
            </a:lvl8pPr>
            <a:lvl9pPr marL="5486674" lvl="8" indent="-304815" algn="l">
              <a:spcBef>
                <a:spcPts val="0"/>
              </a:spcBef>
              <a:spcAft>
                <a:spcPts val="0"/>
              </a:spcAft>
              <a:buSzPts val="1400"/>
              <a:buNone/>
              <a:defRPr sz="2133"/>
            </a:lvl9pPr>
          </a:lstStyle>
          <a:p>
            <a:endParaRPr dirty="0"/>
          </a:p>
        </p:txBody>
      </p:sp>
      <p:sp>
        <p:nvSpPr>
          <p:cNvPr id="27" name="Google Shape;27;p19"/>
          <p:cNvSpPr txBox="1">
            <a:spLocks noGrp="1"/>
          </p:cNvSpPr>
          <p:nvPr>
            <p:ph type="body" idx="3"/>
          </p:nvPr>
        </p:nvSpPr>
        <p:spPr>
          <a:xfrm>
            <a:off x="8807721" y="3025788"/>
            <a:ext cx="7664683" cy="909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>
              <a:defRPr sz="2800" dirty="0">
                <a:solidFill>
                  <a:srgbClr val="D8161B"/>
                </a:solidFill>
                <a:latin typeface="Ubuntu" panose="020B0504030602030204" pitchFamily="34" charset="0"/>
              </a:defRPr>
            </a:lvl1pPr>
          </a:lstStyle>
          <a:p>
            <a:pPr marL="609630" lvl="0" indent="-304815">
              <a:buSzPts val="2400"/>
              <a:buFont typeface="Helvetica Neue"/>
            </a:pPr>
            <a:endParaRPr dirty="0"/>
          </a:p>
        </p:txBody>
      </p:sp>
      <p:sp>
        <p:nvSpPr>
          <p:cNvPr id="28" name="Google Shape;28;p19"/>
          <p:cNvSpPr txBox="1">
            <a:spLocks noGrp="1"/>
          </p:cNvSpPr>
          <p:nvPr>
            <p:ph type="body" idx="4"/>
          </p:nvPr>
        </p:nvSpPr>
        <p:spPr>
          <a:xfrm>
            <a:off x="8807721" y="4000504"/>
            <a:ext cx="7664683" cy="52546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609630" lvl="0" indent="-304815" algn="l"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 dirty="0">
                <a:solidFill>
                  <a:srgbClr val="000000"/>
                </a:solidFill>
                <a:latin typeface="Ubuntu" panose="020B0504030602030204" pitchFamily="34" charset="0"/>
                <a:ea typeface="Helvetica Neue"/>
                <a:cs typeface="Helvetica Neue"/>
                <a:sym typeface="Helvetica Neue"/>
              </a:defRPr>
            </a:lvl1pPr>
            <a:lvl2pPr marL="1219261" lvl="1" indent="-304815" algn="l">
              <a:spcBef>
                <a:spcPts val="0"/>
              </a:spcBef>
              <a:spcAft>
                <a:spcPts val="0"/>
              </a:spcAft>
              <a:buSzPts val="1400"/>
              <a:buNone/>
              <a:defRPr sz="2667"/>
            </a:lvl2pPr>
            <a:lvl3pPr marL="1828891" lvl="2" indent="-304815" algn="l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3pPr>
            <a:lvl4pPr marL="2438522" lvl="3" indent="-304815" algn="l">
              <a:spcBef>
                <a:spcPts val="0"/>
              </a:spcBef>
              <a:spcAft>
                <a:spcPts val="0"/>
              </a:spcAft>
              <a:buSzPts val="1400"/>
              <a:buNone/>
              <a:defRPr sz="2133"/>
            </a:lvl4pPr>
            <a:lvl5pPr marL="3048152" lvl="4" indent="-304815" algn="l">
              <a:spcBef>
                <a:spcPts val="0"/>
              </a:spcBef>
              <a:spcAft>
                <a:spcPts val="0"/>
              </a:spcAft>
              <a:buSzPts val="1400"/>
              <a:buNone/>
              <a:defRPr sz="2133"/>
            </a:lvl5pPr>
            <a:lvl6pPr marL="3657783" lvl="5" indent="-304815" algn="l">
              <a:spcBef>
                <a:spcPts val="0"/>
              </a:spcBef>
              <a:spcAft>
                <a:spcPts val="0"/>
              </a:spcAft>
              <a:buSzPts val="1400"/>
              <a:buNone/>
              <a:defRPr sz="2133"/>
            </a:lvl6pPr>
            <a:lvl7pPr marL="4267413" lvl="6" indent="-304815" algn="l">
              <a:spcBef>
                <a:spcPts val="0"/>
              </a:spcBef>
              <a:spcAft>
                <a:spcPts val="0"/>
              </a:spcAft>
              <a:buSzPts val="1400"/>
              <a:buNone/>
              <a:defRPr sz="2133"/>
            </a:lvl7pPr>
            <a:lvl8pPr marL="4877044" lvl="7" indent="-304815" algn="l">
              <a:spcBef>
                <a:spcPts val="0"/>
              </a:spcBef>
              <a:spcAft>
                <a:spcPts val="0"/>
              </a:spcAft>
              <a:buSzPts val="1400"/>
              <a:buNone/>
              <a:defRPr sz="2133"/>
            </a:lvl8pPr>
            <a:lvl9pPr marL="5486674" lvl="8" indent="-304815" algn="l">
              <a:spcBef>
                <a:spcPts val="0"/>
              </a:spcBef>
              <a:spcAft>
                <a:spcPts val="0"/>
              </a:spcAft>
              <a:buSzPts val="1400"/>
              <a:buNone/>
              <a:defRPr sz="2133"/>
            </a:lvl9pPr>
          </a:lstStyle>
          <a:p>
            <a:endParaRPr dirty="0"/>
          </a:p>
        </p:txBody>
      </p:sp>
      <p:sp>
        <p:nvSpPr>
          <p:cNvPr id="2" name="Google Shape;14;p16">
            <a:extLst>
              <a:ext uri="{FF2B5EF4-FFF2-40B4-BE49-F238E27FC236}">
                <a16:creationId xmlns:a16="http://schemas.microsoft.com/office/drawing/2014/main" id="{0D3CBAA5-22D6-3C6F-B0BF-FC9BF084F215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3286125" y="444499"/>
            <a:ext cx="10658475" cy="2112963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txBody>
          <a:bodyPr spcFirstLastPara="1" wrap="square" lIns="180000" tIns="180000" rIns="180000" bIns="1800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>
                <a:solidFill>
                  <a:srgbClr val="6A468D"/>
                </a:solidFill>
                <a:latin typeface="Ubuntu" panose="020B0504030602030204" pitchFamily="34" charset="0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fr-FR" dirty="0"/>
              <a:t>Titre 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" type="blank">
  <p:cSld name="BLANK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B613F725-A508-1B48-BB2E-65731B4BB56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/>
          <a:srcRect l="3378" t="5260"/>
          <a:stretch/>
        </p:blipFill>
        <p:spPr>
          <a:xfrm>
            <a:off x="0" y="-6"/>
            <a:ext cx="17340262" cy="9351408"/>
          </a:xfrm>
          <a:prstGeom prst="rect">
            <a:avLst/>
          </a:prstGeom>
        </p:spPr>
      </p:pic>
      <p:sp>
        <p:nvSpPr>
          <p:cNvPr id="3" name="Google Shape;9;p12">
            <a:extLst>
              <a:ext uri="{FF2B5EF4-FFF2-40B4-BE49-F238E27FC236}">
                <a16:creationId xmlns:a16="http://schemas.microsoft.com/office/drawing/2014/main" id="{96205001-D492-BB40-540B-7B2F4E338C7E}"/>
              </a:ext>
            </a:extLst>
          </p:cNvPr>
          <p:cNvSpPr txBox="1">
            <a:spLocks/>
          </p:cNvSpPr>
          <p:nvPr userDrawn="1"/>
        </p:nvSpPr>
        <p:spPr>
          <a:xfrm>
            <a:off x="14762201" y="8797926"/>
            <a:ext cx="2578061" cy="955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609630" marR="0" lvl="0" indent="-30481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1" i="0" u="none" strike="noStrike" cap="none">
                <a:solidFill>
                  <a:srgbClr val="6A468D"/>
                </a:solidFill>
                <a:latin typeface="Ubuntu" panose="020B0504030602030204" pitchFamily="34" charset="0"/>
                <a:ea typeface="Arial"/>
                <a:cs typeface="Arial"/>
                <a:sym typeface="Arial"/>
              </a:defRPr>
            </a:lvl1pPr>
            <a:lvl2pPr marL="1219261" marR="0" lvl="1" indent="-30481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891" marR="0" lvl="2" indent="-30481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522" marR="0" lvl="3" indent="-30481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8152" marR="0" lvl="4" indent="-30481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783" marR="0" lvl="5" indent="-30481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413" marR="0" lvl="6" indent="-30481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7044" marR="0" lvl="7" indent="-30481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674" marR="0" lvl="8" indent="-30481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fr-FR"/>
              <a:t>#SFSP2023</a:t>
            </a:r>
            <a:endParaRPr lang="fr-FR" dirty="0"/>
          </a:p>
        </p:txBody>
      </p:sp>
      <p:sp>
        <p:nvSpPr>
          <p:cNvPr id="6" name="Google Shape;6;p11"/>
          <p:cNvSpPr txBox="1">
            <a:spLocks noGrp="1"/>
          </p:cNvSpPr>
          <p:nvPr>
            <p:ph type="title"/>
          </p:nvPr>
        </p:nvSpPr>
        <p:spPr>
          <a:xfrm>
            <a:off x="3286125" y="444500"/>
            <a:ext cx="10601325" cy="16975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 dirty="0"/>
          </a:p>
        </p:txBody>
      </p:sp>
      <p:sp>
        <p:nvSpPr>
          <p:cNvPr id="7" name="Google Shape;7;p11"/>
          <p:cNvSpPr txBox="1">
            <a:spLocks noGrp="1"/>
          </p:cNvSpPr>
          <p:nvPr>
            <p:ph type="body" idx="1"/>
          </p:nvPr>
        </p:nvSpPr>
        <p:spPr>
          <a:xfrm>
            <a:off x="1270039" y="2603500"/>
            <a:ext cx="14800185" cy="628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3" r:id="rId2"/>
    <p:sldLayoutId id="2147483654" r:id="rId3"/>
    <p:sldLayoutId id="2147483656" r:id="rId4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4000" b="0" i="0" u="none" strike="noStrike" cap="none">
          <a:solidFill>
            <a:srgbClr val="6A468D"/>
          </a:solidFill>
          <a:latin typeface="Ubuntu" panose="020B0504030602030204" pitchFamily="34" charset="0"/>
          <a:ea typeface="Ubuntu" panose="020B0504030602030204" pitchFamily="34" charset="0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600" b="0" i="0" u="none" strike="noStrike" cap="none">
          <a:solidFill>
            <a:srgbClr val="000000"/>
          </a:solidFill>
          <a:latin typeface="Ubuntu" panose="020B0504030602030204" pitchFamily="34" charset="0"/>
          <a:ea typeface="Ubuntu" panose="020B0504030602030204" pitchFamily="34" charset="0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"/>
          <p:cNvSpPr/>
          <p:nvPr/>
        </p:nvSpPr>
        <p:spPr>
          <a:xfrm>
            <a:off x="2237386" y="5933049"/>
            <a:ext cx="10987951" cy="956763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r>
              <a:rPr lang="fr-FR" sz="5867" b="1" dirty="0">
                <a:solidFill>
                  <a:srgbClr val="833965"/>
                </a:solidFill>
              </a:rPr>
              <a:t>Comité d’organisation: Congrès 2021</a:t>
            </a:r>
            <a:endParaRPr sz="5867" b="1" dirty="0"/>
          </a:p>
        </p:txBody>
      </p:sp>
      <p:sp>
        <p:nvSpPr>
          <p:cNvPr id="94" name="Google Shape;94;p1"/>
          <p:cNvSpPr/>
          <p:nvPr/>
        </p:nvSpPr>
        <p:spPr>
          <a:xfrm>
            <a:off x="3020576" y="5452552"/>
            <a:ext cx="6000932" cy="512249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r>
              <a:rPr lang="fr-FR" sz="2667">
                <a:solidFill>
                  <a:srgbClr val="878685"/>
                </a:solidFill>
              </a:rPr>
              <a:t>5 octobre 2020 – 8h30 – 10h30</a:t>
            </a:r>
            <a:endParaRPr sz="4800"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05F2AD07-6675-EC45-6F9B-DB8055AEE89D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17340263" cy="9757905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2DC54D8C-C103-3AED-D01A-AE6C221FE0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9026"/>
            <a:ext cx="4301908" cy="1550511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4C19BF3C-EFAA-D3C5-B143-5044BB89A9D1}"/>
              </a:ext>
            </a:extLst>
          </p:cNvPr>
          <p:cNvSpPr txBox="1"/>
          <p:nvPr/>
        </p:nvSpPr>
        <p:spPr>
          <a:xfrm>
            <a:off x="2901791" y="7994720"/>
            <a:ext cx="9768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rgbClr val="6A468D"/>
                </a:solidFill>
                <a:latin typeface="Ubuntu" panose="020B0504030602030204" pitchFamily="34" charset="0"/>
              </a:rPr>
              <a:t>Session XX - XXXXX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30CABEA9-DAE7-DBAB-2ED7-A841E33C9C33}"/>
              </a:ext>
            </a:extLst>
          </p:cNvPr>
          <p:cNvSpPr txBox="1"/>
          <p:nvPr/>
        </p:nvSpPr>
        <p:spPr>
          <a:xfrm>
            <a:off x="3785711" y="4501653"/>
            <a:ext cx="9768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>
                <a:latin typeface="Ubuntu" panose="020B0504030602030204" pitchFamily="34" charset="0"/>
              </a:rPr>
              <a:t>Auteurs  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0DC14A15-AA5F-7F3C-F3D5-791D57254D05}"/>
              </a:ext>
            </a:extLst>
          </p:cNvPr>
          <p:cNvSpPr txBox="1"/>
          <p:nvPr/>
        </p:nvSpPr>
        <p:spPr>
          <a:xfrm>
            <a:off x="3785711" y="2261293"/>
            <a:ext cx="97688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b="1" dirty="0">
                <a:solidFill>
                  <a:srgbClr val="D8161B"/>
                </a:solidFill>
                <a:latin typeface="Ubuntu" panose="020B0504030602030204" pitchFamily="34" charset="0"/>
              </a:rPr>
              <a:t>Titre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65BA4B24-6C77-57C4-B6CF-44A670C9826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Déclaration de conflits d’intérêt le cas échéant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0975C08-F9C0-11DF-ED76-4556100DB046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fr-FR" dirty="0"/>
              <a:t>Conflits d’intérêts</a:t>
            </a:r>
          </a:p>
        </p:txBody>
      </p:sp>
    </p:spTree>
    <p:extLst>
      <p:ext uri="{BB962C8B-B14F-4D97-AF65-F5344CB8AC3E}">
        <p14:creationId xmlns:p14="http://schemas.microsoft.com/office/powerpoint/2010/main" val="2684218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7F20333A-8F96-136A-65DD-97CE0D31406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8FF1EBB-E69A-B834-9DD4-033EED251357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3477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76226478"/>
      </p:ext>
    </p:extLst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FFFFFF"/>
      </a:accent3>
      <a:accent4>
        <a:srgbClr val="000000"/>
      </a:accent4>
      <a:accent5>
        <a:srgbClr val="AAB8DC"/>
      </a:accent5>
      <a:accent6>
        <a:srgbClr val="007B26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FFFFFF"/>
      </a:accent3>
      <a:accent4>
        <a:srgbClr val="000000"/>
      </a:accent4>
      <a:accent5>
        <a:srgbClr val="AAB8DC"/>
      </a:accent5>
      <a:accent6>
        <a:srgbClr val="007B26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9cf6039-197b-4b34-b4c8-f44ae1d1f646">
      <Terms xmlns="http://schemas.microsoft.com/office/infopath/2007/PartnerControls"/>
    </lcf76f155ced4ddcb4097134ff3c332f>
    <TaxCatchAll xmlns="45f95805-0746-492a-a078-dddd46ae8a30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B8181072565ED4392249B52408BD12C" ma:contentTypeVersion="14" ma:contentTypeDescription="Crée un document." ma:contentTypeScope="" ma:versionID="d97e5996e720e8783852dc2e4a463e1f">
  <xsd:schema xmlns:xsd="http://www.w3.org/2001/XMLSchema" xmlns:xs="http://www.w3.org/2001/XMLSchema" xmlns:p="http://schemas.microsoft.com/office/2006/metadata/properties" xmlns:ns2="49cf6039-197b-4b34-b4c8-f44ae1d1f646" xmlns:ns3="45f95805-0746-492a-a078-dddd46ae8a30" targetNamespace="http://schemas.microsoft.com/office/2006/metadata/properties" ma:root="true" ma:fieldsID="a6f323117cda7c834b1800a13d168700" ns2:_="" ns3:_="">
    <xsd:import namespace="49cf6039-197b-4b34-b4c8-f44ae1d1f646"/>
    <xsd:import namespace="45f95805-0746-492a-a078-dddd46ae8a3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cf6039-197b-4b34-b4c8-f44ae1d1f64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Balises d’images" ma:readOnly="false" ma:fieldId="{5cf76f15-5ced-4ddc-b409-7134ff3c332f}" ma:taxonomyMulti="true" ma:sspId="2584f581-1bae-4396-a344-7ecc367ecf1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f95805-0746-492a-a078-dddd46ae8a30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331d33a1-b4eb-4e42-8638-26eeb61f8ef7}" ma:internalName="TaxCatchAll" ma:showField="CatchAllData" ma:web="45f95805-0746-492a-a078-dddd46ae8a3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42606DA-1519-482B-9A27-EC853040489E}">
  <ds:schemaRefs>
    <ds:schemaRef ds:uri="http://purl.org/dc/dcmitype/"/>
    <ds:schemaRef ds:uri="http://purl.org/dc/terms/"/>
    <ds:schemaRef ds:uri="49cf6039-197b-4b34-b4c8-f44ae1d1f646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45f95805-0746-492a-a078-dddd46ae8a30"/>
  </ds:schemaRefs>
</ds:datastoreItem>
</file>

<file path=customXml/itemProps2.xml><?xml version="1.0" encoding="utf-8"?>
<ds:datastoreItem xmlns:ds="http://schemas.openxmlformats.org/officeDocument/2006/customXml" ds:itemID="{B09581EC-4DC6-43FF-BF56-3C51E744227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9cf6039-197b-4b34-b4c8-f44ae1d1f646"/>
    <ds:schemaRef ds:uri="45f95805-0746-492a-a078-dddd46ae8a3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37D3EEF-3B6F-4621-A7AC-6D3D9286F1A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</TotalTime>
  <Words>27</Words>
  <Application>Microsoft Office PowerPoint</Application>
  <PresentationFormat>Personnalisé</PresentationFormat>
  <Paragraphs>7</Paragraphs>
  <Slides>4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0" baseType="lpstr">
      <vt:lpstr>Arial</vt:lpstr>
      <vt:lpstr>Avenir</vt:lpstr>
      <vt:lpstr>Ubuntu</vt:lpstr>
      <vt:lpstr>Helvetica Neue Light</vt:lpstr>
      <vt:lpstr>Helvetica Neue</vt:lpstr>
      <vt:lpstr>Modèle par défaut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Flore Aumaitre</dc:creator>
  <cp:lastModifiedBy>Béatrice Georgelin</cp:lastModifiedBy>
  <cp:revision>37</cp:revision>
  <dcterms:modified xsi:type="dcterms:W3CDTF">2023-08-29T09:16:05Z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0x0101002B8181072565ED4392249B52408BD12C</vt:lpwstr>
  </property>
  <property fmtid="{D5CDD505-2E9C-101B-9397-08002B2CF9AE}" pid="3" name="MediaServiceImageTags">
    <vt:lpwstr/>
  </property>
</Properties>
</file>